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3" r:id="rId2"/>
    <p:sldId id="259" r:id="rId3"/>
    <p:sldId id="261" r:id="rId4"/>
    <p:sldId id="263" r:id="rId5"/>
    <p:sldId id="307" r:id="rId6"/>
    <p:sldId id="312" r:id="rId7"/>
    <p:sldId id="313" r:id="rId8"/>
    <p:sldId id="314" r:id="rId9"/>
    <p:sldId id="315" r:id="rId10"/>
    <p:sldId id="277" r:id="rId11"/>
    <p:sldId id="310" r:id="rId12"/>
    <p:sldId id="309" r:id="rId13"/>
    <p:sldId id="295" r:id="rId14"/>
    <p:sldId id="299" r:id="rId15"/>
    <p:sldId id="296" r:id="rId16"/>
    <p:sldId id="297" r:id="rId17"/>
    <p:sldId id="300" r:id="rId18"/>
    <p:sldId id="301" r:id="rId19"/>
    <p:sldId id="311" r:id="rId20"/>
    <p:sldId id="275" r:id="rId21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7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F0C9D5-CB45-4229-B712-5024FF8E1F0E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675866-6857-471A-BF03-1D736A286071}" type="pres">
      <dgm:prSet presAssocID="{C6F0C9D5-CB45-4229-B712-5024FF8E1F0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FD3D1-5A1D-475D-8FEE-D35278D60D79}" type="presOf" srcId="{C6F0C9D5-CB45-4229-B712-5024FF8E1F0E}" destId="{83675866-6857-471A-BF03-1D736A286071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EFC8F6-9DF3-4006-A262-002C5274E168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B8DDE-E928-4413-BB8F-305A547259B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1787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8047" indent="-283864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5456" indent="-227091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9639" indent="-227091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3821" indent="-227091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8004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186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6369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0551" indent="-2270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CFBB0C-340E-4973-B950-763688D35716}" type="slidenum">
              <a:rPr lang="en-US" altLang="ru-RU"/>
              <a:pPr eaLnBrk="1" hangingPunct="1"/>
              <a:t>1</a:t>
            </a:fld>
            <a:endParaRPr lang="en-US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4B01C1-6B84-48DF-9FE0-31436CBA1D9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240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8F46DA-6CA3-44A1-B640-9B3ECB2C2B84}" type="datetimeFigureOut">
              <a:rPr lang="ru-RU" smtClean="0"/>
              <a:pPr/>
              <a:t>28.04.2018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FDCA2C-D8D9-4383-9CC8-B090FE01682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96975"/>
            <a:ext cx="9144000" cy="1450975"/>
          </a:xfrm>
        </p:spPr>
        <p:txBody>
          <a:bodyPr rtlCol="0"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XXVII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съезда РСПП.</a:t>
            </a:r>
            <a:b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Перми</a:t>
            </a:r>
            <a:b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современного промышленного центра.</a:t>
            </a:r>
            <a:endParaRPr lang="ru-RU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348038" y="3573463"/>
            <a:ext cx="5472112" cy="136960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Председатель Пермской городской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Думы, вице–президент СПП ПК «Сотрудничество»</a:t>
            </a:r>
            <a:endParaRPr lang="ru-RU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500" b="1" dirty="0">
                <a:latin typeface="Times New Roman" pitchFamily="18" charset="0"/>
                <a:ea typeface="+mj-ea"/>
                <a:cs typeface="Times New Roman" pitchFamily="18" charset="0"/>
              </a:rPr>
              <a:t>Уткин Юрий Аркадьевич</a:t>
            </a:r>
            <a:endParaRPr lang="uk-UA" sz="25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196" name="Picture 2" descr="C:\Users\user\Desktop\11268900_888343741204341_2646684258207230095_n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3429000"/>
            <a:ext cx="22145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0825" y="5862638"/>
            <a:ext cx="86423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26 апреля 2018 </a:t>
            </a: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года, Пермь, Россия</a:t>
            </a:r>
            <a:endParaRPr lang="uk-UA" sz="2000" b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250825" y="260648"/>
            <a:ext cx="9144000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собрание членов Союза промышленников </a:t>
            </a:r>
          </a:p>
          <a:p>
            <a:pPr>
              <a:defRPr/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предпринимателей Пермского края «Сотрудничество» </a:t>
            </a:r>
            <a:endParaRPr lang="ru-RU" sz="28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300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35596" y="5374141"/>
            <a:ext cx="3096344" cy="7200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Тренды развития промышленности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05420"/>
            <a:ext cx="3888432" cy="21886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284984"/>
            <a:ext cx="4007046" cy="1746353"/>
          </a:xfrm>
          <a:prstGeom prst="rect">
            <a:avLst/>
          </a:prstGeom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4455208" y="5301208"/>
            <a:ext cx="4608512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квалифицированных специалистов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6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инженерно-промышленный форум - 2018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«Кто будет работать на цифровом заводе?»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:\2 Фото\Фото 2018\04-19 Инженерно-промышленный форум\DSC_7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742214" cy="24970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2 Фото\Фото 2018\04-19 Инженерно-промышленный форум\DSC_75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75329"/>
            <a:ext cx="3742855" cy="24975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2 Фото\Фото 2018\04-19 Инженерно-промышленный форум\DSC_753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46408"/>
            <a:ext cx="3744416" cy="249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2 Фото\Фото 2018\04-19 Инженерно-промышленный форум\DSC_75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457" y="4246408"/>
            <a:ext cx="3744414" cy="24985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927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4941168"/>
            <a:ext cx="8164429" cy="1689637"/>
          </a:xfrm>
        </p:spPr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повышения квалификации;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предприятий и образовательных учреждений. Проект «Школа-ВУЗ-предприятие».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кадровых вопросов на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ермских предприятиях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603177"/>
            <a:ext cx="3800641" cy="22803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393" y="2603176"/>
            <a:ext cx="3821071" cy="228038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0878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Проведена встреча депутатов Пермской городской Думы с молодыми специалистами предприятий города Перми 14.02.2018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:\2 Фото\Фото 2018\02-14 встреча с молодыми специалистами\!DSC_80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262800"/>
            <a:ext cx="4112223" cy="2478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2 Фото\Фото 2018\02-14 встреча с молодыми специалистами\DSC_804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13860"/>
            <a:ext cx="4242300" cy="25499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2 Фото\Фото 2018\02-14 встреча с молодыми специалистами\!DSC_79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7309"/>
            <a:ext cx="4104456" cy="2556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2 Фото\Фото 2018\02-14 встреча с молодыми специалистами\!DSC_803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666236" cy="24529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6666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9052" y="332656"/>
            <a:ext cx="9036496" cy="136815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Краевой конкурс профессионального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самоопределения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«Выбор»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:\2 Фото\Фото 2018\03-29 Конкурс профориентации Выбор\DSC_62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14" y="1700808"/>
            <a:ext cx="3581422" cy="238948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2 Фото\Фото 2018\03-29 Конкурс профориентации Выбор\!DSC_62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21" y="1700808"/>
            <a:ext cx="3594236" cy="2398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2 Фото\Фото 2018\03-29 Конкурс профориентации Выбор\DSC_62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621" y="4209995"/>
            <a:ext cx="3594236" cy="23980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2 Фото\Фото 2018\03-29 Конкурс профориентации Выбор\DSC_629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95347"/>
            <a:ext cx="3600400" cy="2402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030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61648" cy="16847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Встреча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специалистами</a:t>
            </a:r>
            <a:b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опытного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завода АО «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ОДК-Авиадвигатель» 15.03.2018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O:\2 Фото\Фото 2018\03-15 Авиадвигатель\Авиадвигатель Отбор\DSC_4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40337"/>
            <a:ext cx="3816424" cy="2545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O:\2 Фото\Фото 2018\03-15 Авиадвигатель\Авиадвигатель Отбор\DSC_461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8910"/>
            <a:ext cx="3816424" cy="2548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:\2 Фото\Фото 2018\03-15 Авиадвигатель\DSC_461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40337"/>
            <a:ext cx="3846804" cy="2566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O:\2 Фото\Фото 2018\03-15 Авиадвигатель\DSC_45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162469"/>
            <a:ext cx="3846804" cy="2566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620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ngokitchen.ru/wp-content/uploads/2016/09/OBGOVORENNY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64904"/>
            <a:ext cx="2843808" cy="2615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2111" y="2276872"/>
            <a:ext cx="5111977" cy="345069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проведение мероприятий в целях развития поддержки молодых специалистов на предприятиях города Перми;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Аккумулирование социально-значимых инициатив;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пермской промышленности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3967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Планы по взаимодействию СПП ПК «Сотрудничество» с Молодежным парламентом города Перми и Координационным советом работающей молодежи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63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762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281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622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902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040" y="2852936"/>
            <a:ext cx="2808312" cy="37811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партийный проект «Локомотивы роста» направлен на создание условий для поступательного развития современной многоукладной экономики России во взаимодействии с ведущими индустриями и национальными российскими компаниями – локомотивами роста и развития.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40592" y="338328"/>
            <a:ext cx="6646208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Партийный проект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«Локомотивы роста»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haspik.spb.ru/wp-content/uploads/2010/03/edinaya-rossi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1861080" cy="1787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ermkrai.er.ru/media/userdata/news/2018/02/26/c6ca6b4d312011a76b2ba0cbe0cbebf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688632" cy="37924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33689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Географическое положение,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есурсная база;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Инфраструктурное развитие;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Культурный и туристический потенциал;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Общественно-политическая стабильность;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налогообложения;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научно-технической базы;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 промышленного кластера.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620688"/>
            <a:ext cx="84249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 инвестиционной привлекательности территории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5717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350" y="333375"/>
            <a:ext cx="8858250" cy="1223963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uk-UA" alt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444500" y="1989138"/>
            <a:ext cx="82089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Уткин Юрий Аркадьевич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Председатель Пермской городской </a:t>
            </a: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Думы, </a:t>
            </a:r>
          </a:p>
          <a:p>
            <a:pPr eaLnBrk="1" hangingPunct="1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вице–президент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СПП ПК «Сотрудничество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https://www.facebook.com/yuriy.utkin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http://duma.perm.ru/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Россия, 614000, 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г.Пермь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, ул.Ленина,23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Тел.: 212-11-41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Факс: 212-51-94</a:t>
            </a:r>
          </a:p>
          <a:p>
            <a:pPr eaLnBrk="1" hangingPunct="1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altLang="ru-RU" sz="2400" b="1" dirty="0" err="1"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: utkin-ya@gorodperm.ru</a:t>
            </a:r>
          </a:p>
        </p:txBody>
      </p:sp>
    </p:spTree>
    <p:extLst>
      <p:ext uri="{BB962C8B-B14F-4D97-AF65-F5344CB8AC3E}">
        <p14:creationId xmlns="" xmlns:p14="http://schemas.microsoft.com/office/powerpoint/2010/main" val="16016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12241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Инвестиционная привлекательность Пермского края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675466"/>
            <a:ext cx="8164429" cy="363385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мощная сырьевая база;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выгодное транспортное положение;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инфраструктуры,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научной сферы;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развитый промышленный потенциал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ультурная и туристическая привлекательность;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алоговые льготы;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стабильные общественно-политический институты.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384892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05273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600" b="1" dirty="0" smtClean="0">
                <a:solidFill>
                  <a:schemeClr val="tx1"/>
                </a:solidFill>
              </a:rPr>
              <a:t>Основные темы съезда РСПП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564904"/>
            <a:ext cx="7408333" cy="3849291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тимулирование инвестиционной  активности компаний;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конкурентоспособности российской промышленности и создание благоприятных условий развития высокотехнологических производств;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нефинансовой отчетности и корпоративной социальной ответственности;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экологического регулирования;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сектора ТЭК;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регуляторной среды;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рынка труда и уровня квалификации трудовых ресурсов;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9816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38321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414666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05290692"/>
              </p:ext>
            </p:extLst>
          </p:nvPr>
        </p:nvGraphicFramePr>
        <p:xfrm>
          <a:off x="251520" y="1196752"/>
          <a:ext cx="8435280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ru-RU" sz="2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5033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7834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560840" cy="1080120"/>
          </a:xfrm>
        </p:spPr>
        <p:txBody>
          <a:bodyPr>
            <a:noAutofit/>
          </a:bodyPr>
          <a:lstStyle/>
          <a:p>
            <a:endParaRPr lang="ru-RU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5567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6441</TotalTime>
  <Words>345</Words>
  <Application>Microsoft Office PowerPoint</Application>
  <PresentationFormat>Экран (4:3)</PresentationFormat>
  <Paragraphs>65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Итоги XXVII съезда РСПП. Развитие Перми  как современного промышленного центра.</vt:lpstr>
      <vt:lpstr>Слайд 2</vt:lpstr>
      <vt:lpstr>Инвестиционная привлекательность Пермского края</vt:lpstr>
      <vt:lpstr>Основные темы съезда РСПП</vt:lpstr>
      <vt:lpstr>Слайд 5</vt:lpstr>
      <vt:lpstr>Слайд 6</vt:lpstr>
      <vt:lpstr>Слайд 7</vt:lpstr>
      <vt:lpstr>Слайд 8</vt:lpstr>
      <vt:lpstr>Слайд 9</vt:lpstr>
      <vt:lpstr>Тренды развития промышленности</vt:lpstr>
      <vt:lpstr>Пермский инженерно-промышленный форум - 2018 секция «Кто будет работать на цифровом заводе?»</vt:lpstr>
      <vt:lpstr>Решение кадровых вопросов на пермских предприятиях</vt:lpstr>
      <vt:lpstr>Проведена встреча депутатов Пермской городской Думы с молодыми специалистами предприятий города Перми 14.02.2018</vt:lpstr>
      <vt:lpstr>Краевой конкурс профессионального самоопределения «Выбор» </vt:lpstr>
      <vt:lpstr>Встреча с молодыми специалистами опытного завода АО «ОДК-Авиадвигатель» 15.03.2018  </vt:lpstr>
      <vt:lpstr>Планы по взаимодействию СПП ПК «Сотрудничество» с Молодежным парламентом города Перми и Координационным советом работающей молодежи </vt:lpstr>
      <vt:lpstr>Слайд 17</vt:lpstr>
      <vt:lpstr>Слайд 18</vt:lpstr>
      <vt:lpstr>Партийный проект  «Локомотивы роста»</vt:lpstr>
      <vt:lpstr>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Бронникова Мария Юрьевна</dc:creator>
  <cp:lastModifiedBy>Саврасов</cp:lastModifiedBy>
  <cp:revision>166</cp:revision>
  <cp:lastPrinted>2018-04-26T09:26:25Z</cp:lastPrinted>
  <dcterms:created xsi:type="dcterms:W3CDTF">2017-05-23T05:07:47Z</dcterms:created>
  <dcterms:modified xsi:type="dcterms:W3CDTF">2018-04-28T09:02:04Z</dcterms:modified>
</cp:coreProperties>
</file>